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18"/>
  </p:normalViewPr>
  <p:slideViewPr>
    <p:cSldViewPr snapToGrid="0" snapToObjects="1">
      <p:cViewPr varScale="1">
        <p:scale>
          <a:sx n="97" d="100"/>
          <a:sy n="97" d="100"/>
        </p:scale>
        <p:origin x="15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0D24-1CE2-3A4A-90A5-03E06E79F37E}" type="datetimeFigureOut">
              <a:rPr kumimoji="1" lang="ja-JP" altLang="en-US" smtClean="0"/>
              <a:t>2017/5/30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0D24-1CE2-3A4A-90A5-03E06E79F37E}" type="datetimeFigureOut">
              <a:rPr kumimoji="1" lang="ja-JP" altLang="en-US" smtClean="0"/>
              <a:t>2017/5/30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0D24-1CE2-3A4A-90A5-03E06E79F37E}" type="datetimeFigureOut">
              <a:rPr kumimoji="1" lang="ja-JP" altLang="en-US" smtClean="0"/>
              <a:t>2017/5/30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0D24-1CE2-3A4A-90A5-03E06E79F37E}" type="datetimeFigureOut">
              <a:rPr kumimoji="1" lang="ja-JP" altLang="en-US" smtClean="0"/>
              <a:t>2017/5/30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0D24-1CE2-3A4A-90A5-03E06E79F37E}" type="datetimeFigureOut">
              <a:rPr kumimoji="1" lang="ja-JP" altLang="en-US" smtClean="0"/>
              <a:t>2017/5/30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0D24-1CE2-3A4A-90A5-03E06E79F37E}" type="datetimeFigureOut">
              <a:rPr kumimoji="1" lang="ja-JP" altLang="en-US" smtClean="0"/>
              <a:t>2017/5/30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0D24-1CE2-3A4A-90A5-03E06E79F37E}" type="datetimeFigureOut">
              <a:rPr kumimoji="1" lang="ja-JP" altLang="en-US" smtClean="0"/>
              <a:t>2017/5/30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0D24-1CE2-3A4A-90A5-03E06E79F37E}" type="datetimeFigureOut">
              <a:rPr kumimoji="1" lang="ja-JP" altLang="en-US" smtClean="0"/>
              <a:t>2017/5/30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0D24-1CE2-3A4A-90A5-03E06E79F37E}" type="datetimeFigureOut">
              <a:rPr kumimoji="1" lang="ja-JP" altLang="en-US" smtClean="0"/>
              <a:t>2017/5/30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0D24-1CE2-3A4A-90A5-03E06E79F37E}" type="datetimeFigureOut">
              <a:rPr kumimoji="1" lang="ja-JP" altLang="en-US" smtClean="0"/>
              <a:t>2017/5/30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0D24-1CE2-3A4A-90A5-03E06E79F37E}" type="datetimeFigureOut">
              <a:rPr kumimoji="1" lang="ja-JP" altLang="en-US" smtClean="0"/>
              <a:t>2017/5/30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10D24-1CE2-3A4A-90A5-03E06E79F37E}" type="datetimeFigureOut">
              <a:rPr kumimoji="1" lang="ja-JP" altLang="en-US" smtClean="0"/>
              <a:t>2017/5/30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799DC-E6E7-0B4A-803D-55F8EE8538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974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0" y="1125006"/>
            <a:ext cx="8203096" cy="549445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43340" y="135847"/>
            <a:ext cx="61273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dirty="0" smtClean="0"/>
              <a:t>Hyper-</a:t>
            </a:r>
            <a:r>
              <a:rPr kumimoji="1" lang="en-US" altLang="ja-JP" sz="6000" dirty="0" err="1" smtClean="0"/>
              <a:t>Kamiokande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322526060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1</Words>
  <Application>Microsoft Macintosh PowerPoint</Application>
  <PresentationFormat>画面に合わせる (4:3)</PresentationFormat>
  <Paragraphs>1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游ゴシック</vt:lpstr>
      <vt:lpstr>游ゴシック Light</vt:lpstr>
      <vt:lpstr>ホワイト</vt:lpstr>
      <vt:lpstr>PowerPoint プレゼンテーション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ユーザー</cp:lastModifiedBy>
  <cp:revision>1</cp:revision>
  <dcterms:created xsi:type="dcterms:W3CDTF">2017-05-30T06:47:24Z</dcterms:created>
  <dcterms:modified xsi:type="dcterms:W3CDTF">2017-05-30T06:50:05Z</dcterms:modified>
</cp:coreProperties>
</file>